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embeddedFontLst>
    <p:embeddedFont>
      <p:font typeface="Nunito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56AB2E-1C61-42F7-96BD-885FF1EB87D4}" v="3" dt="2024-05-01T14:06:09.236"/>
  </p1510:revLst>
</p1510:revInfo>
</file>

<file path=ppt/tableStyles.xml><?xml version="1.0" encoding="utf-8"?>
<a:tblStyleLst xmlns:a="http://schemas.openxmlformats.org/drawingml/2006/main" def="{DABB0A8D-279E-4DF1-8FD5-E45695161379}">
  <a:tblStyle styleId="{DABB0A8D-279E-4DF1-8FD5-E4569516137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87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ri bar" userId="a2ea79c767fa4776" providerId="LiveId" clId="{3C56AB2E-1C61-42F7-96BD-885FF1EB87D4}"/>
    <pc:docChg chg="modSld">
      <pc:chgData name="cleri bar" userId="a2ea79c767fa4776" providerId="LiveId" clId="{3C56AB2E-1C61-42F7-96BD-885FF1EB87D4}" dt="2024-05-01T14:06:09.236" v="57"/>
      <pc:docMkLst>
        <pc:docMk/>
      </pc:docMkLst>
      <pc:sldChg chg="modSp mod">
        <pc:chgData name="cleri bar" userId="a2ea79c767fa4776" providerId="LiveId" clId="{3C56AB2E-1C61-42F7-96BD-885FF1EB87D4}" dt="2024-05-01T13:14:16.242" v="6" actId="34135"/>
        <pc:sldMkLst>
          <pc:docMk/>
          <pc:sldMk cId="0" sldId="256"/>
        </pc:sldMkLst>
        <pc:spChg chg="mod">
          <ac:chgData name="cleri bar" userId="a2ea79c767fa4776" providerId="LiveId" clId="{3C56AB2E-1C61-42F7-96BD-885FF1EB87D4}" dt="2024-05-01T13:13:26.108" v="4" actId="6549"/>
          <ac:spMkLst>
            <pc:docMk/>
            <pc:sldMk cId="0" sldId="256"/>
            <ac:spMk id="128" creationId="{00000000-0000-0000-0000-000000000000}"/>
          </ac:spMkLst>
        </pc:spChg>
        <pc:spChg chg="mod">
          <ac:chgData name="cleri bar" userId="a2ea79c767fa4776" providerId="LiveId" clId="{3C56AB2E-1C61-42F7-96BD-885FF1EB87D4}" dt="2024-05-01T13:14:16.242" v="6" actId="34135"/>
          <ac:spMkLst>
            <pc:docMk/>
            <pc:sldMk cId="0" sldId="256"/>
            <ac:spMk id="129" creationId="{00000000-0000-0000-0000-000000000000}"/>
          </ac:spMkLst>
        </pc:spChg>
      </pc:sldChg>
      <pc:sldChg chg="addSp modSp mod">
        <pc:chgData name="cleri bar" userId="a2ea79c767fa4776" providerId="LiveId" clId="{3C56AB2E-1C61-42F7-96BD-885FF1EB87D4}" dt="2024-05-01T14:06:09.236" v="57"/>
        <pc:sldMkLst>
          <pc:docMk/>
          <pc:sldMk cId="0" sldId="257"/>
        </pc:sldMkLst>
        <pc:spChg chg="add mod">
          <ac:chgData name="cleri bar" userId="a2ea79c767fa4776" providerId="LiveId" clId="{3C56AB2E-1C61-42F7-96BD-885FF1EB87D4}" dt="2024-05-01T14:06:09.236" v="57"/>
          <ac:spMkLst>
            <pc:docMk/>
            <pc:sldMk cId="0" sldId="257"/>
            <ac:spMk id="2" creationId="{1926B5B6-4F11-98CF-19A3-8E8713D7E0C5}"/>
          </ac:spMkLst>
        </pc:spChg>
        <pc:spChg chg="mod">
          <ac:chgData name="cleri bar" userId="a2ea79c767fa4776" providerId="LiveId" clId="{3C56AB2E-1C61-42F7-96BD-885FF1EB87D4}" dt="2024-05-01T13:13:54.563" v="5" actId="1076"/>
          <ac:spMkLst>
            <pc:docMk/>
            <pc:sldMk cId="0" sldId="257"/>
            <ac:spMk id="136" creationId="{00000000-0000-0000-0000-000000000000}"/>
          </ac:spMkLst>
        </pc:spChg>
      </pc:sldChg>
      <pc:sldChg chg="addSp modSp mod">
        <pc:chgData name="cleri bar" userId="a2ea79c767fa4776" providerId="LiveId" clId="{3C56AB2E-1C61-42F7-96BD-885FF1EB87D4}" dt="2024-05-01T13:16:17.252" v="56" actId="113"/>
        <pc:sldMkLst>
          <pc:docMk/>
          <pc:sldMk cId="0" sldId="258"/>
        </pc:sldMkLst>
        <pc:spChg chg="add mod">
          <ac:chgData name="cleri bar" userId="a2ea79c767fa4776" providerId="LiveId" clId="{3C56AB2E-1C61-42F7-96BD-885FF1EB87D4}" dt="2024-05-01T13:16:17.252" v="56" actId="113"/>
          <ac:spMkLst>
            <pc:docMk/>
            <pc:sldMk cId="0" sldId="258"/>
            <ac:spMk id="4" creationId="{65B6C4FF-BA58-6D15-9742-791460EF443D}"/>
          </ac:spMkLst>
        </pc:spChg>
        <pc:graphicFrameChg chg="modGraphic">
          <ac:chgData name="cleri bar" userId="a2ea79c767fa4776" providerId="LiveId" clId="{3C56AB2E-1C61-42F7-96BD-885FF1EB87D4}" dt="2024-05-01T13:14:30.796" v="7" actId="14734"/>
          <ac:graphicFrameMkLst>
            <pc:docMk/>
            <pc:sldMk cId="0" sldId="258"/>
            <ac:graphicFrameMk id="14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faa021e1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cfaa021e1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cf7fb01e1a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cf7fb01e1a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  <p:pic>
        <p:nvPicPr>
          <p:cNvPr id="2" name="Google Shape;145;p15">
            <a:extLst>
              <a:ext uri="{FF2B5EF4-FFF2-40B4-BE49-F238E27FC236}">
                <a16:creationId xmlns:a16="http://schemas.microsoft.com/office/drawing/2014/main" id="{B136DD89-1B43-C5DB-1633-4D568A44B6DF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363121" y="4157455"/>
            <a:ext cx="3871674" cy="9220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8D4580-A1C2-67DB-B8D7-B03AC0901CE6}"/>
              </a:ext>
            </a:extLst>
          </p:cNvPr>
          <p:cNvSpPr txBox="1">
            <a:spLocks/>
          </p:cNvSpPr>
          <p:nvPr userDrawn="1"/>
        </p:nvSpPr>
        <p:spPr>
          <a:xfrm>
            <a:off x="2466639" y="4307972"/>
            <a:ext cx="32994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500" i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Κέντρο Υπεύθυνης και Βιώσιμης Καινοτομίας και Επιχειρηματικότητας</a:t>
            </a:r>
            <a:endParaRPr lang="en-GB" sz="1500" i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  <p:pic>
        <p:nvPicPr>
          <p:cNvPr id="2" name="Google Shape;145;p15">
            <a:extLst>
              <a:ext uri="{FF2B5EF4-FFF2-40B4-BE49-F238E27FC236}">
                <a16:creationId xmlns:a16="http://schemas.microsoft.com/office/drawing/2014/main" id="{38D05836-87F6-1961-8109-359E6E03FEE0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479256" y="4297900"/>
            <a:ext cx="3718798" cy="84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tto@hua.g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to@hua.g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/>
          </p:cNvSpPr>
          <p:nvPr>
            <p:ph type="ctrTitle"/>
          </p:nvPr>
        </p:nvSpPr>
        <p:spPr>
          <a:xfrm>
            <a:off x="774250" y="754675"/>
            <a:ext cx="7416300" cy="208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3400" b="1" dirty="0">
                <a:solidFill>
                  <a:srgbClr val="98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Διαγωνισμός Καινοτομίας και Επιχειρηματικότητας</a:t>
            </a:r>
            <a:endParaRPr sz="4800" dirty="0">
              <a:solidFill>
                <a:srgbClr val="98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Google Shape;129;p13"/>
          <p:cNvSpPr txBox="1">
            <a:spLocks noGrp="1" noRot="1" noMove="1" noResize="1" noEditPoints="1" noAdjustHandles="1" noChangeArrowheads="1" noChangeShapeType="1"/>
          </p:cNvSpPr>
          <p:nvPr>
            <p:ph type="subTitle" idx="1"/>
          </p:nvPr>
        </p:nvSpPr>
        <p:spPr>
          <a:xfrm>
            <a:off x="904725" y="2625025"/>
            <a:ext cx="6828900" cy="131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1400" b="1" dirty="0">
                <a:solidFill>
                  <a:srgbClr val="202124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ΘΕΜΑ</a:t>
            </a:r>
            <a:endParaRPr sz="1400" b="1" dirty="0">
              <a:solidFill>
                <a:srgbClr val="202124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600" b="1" dirty="0">
                <a:solidFill>
                  <a:srgbClr val="202124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«</a:t>
            </a:r>
            <a:r>
              <a:rPr lang="el" sz="2600" b="1" i="1" dirty="0">
                <a:solidFill>
                  <a:srgbClr val="202124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Βελτίωση της Ποιότητας Ζωής (well-being)»</a:t>
            </a:r>
            <a:r>
              <a:rPr lang="el" sz="2600" b="1" dirty="0">
                <a:solidFill>
                  <a:srgbClr val="202124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600" b="1" dirty="0">
              <a:solidFill>
                <a:srgbClr val="202124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solidFill>
                <a:srgbClr val="202124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000" b="1" dirty="0">
                <a:solidFill>
                  <a:srgbClr val="202124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ΑΙΤΗΣΗ ΣΥΜΜΕΤΟΧΗΣ</a:t>
            </a:r>
            <a:endParaRPr sz="2000" b="1" dirty="0">
              <a:solidFill>
                <a:srgbClr val="202124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>
            <a:spLocks noGrp="1"/>
          </p:cNvSpPr>
          <p:nvPr>
            <p:ph type="title"/>
          </p:nvPr>
        </p:nvSpPr>
        <p:spPr>
          <a:xfrm>
            <a:off x="819150" y="548640"/>
            <a:ext cx="7505700" cy="1251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333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Τ</a:t>
            </a:r>
            <a:r>
              <a:rPr lang="el-GR" sz="2333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ίτλος Ιδέας</a:t>
            </a:r>
            <a:br>
              <a:rPr lang="el-GR" sz="2333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l-GR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..................................................................................................</a:t>
            </a:r>
            <a:r>
              <a:rPr lang="en-GB" sz="22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......</a:t>
            </a: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6" name="Google Shape;136;p14"/>
          <p:cNvSpPr txBox="1">
            <a:spLocks noGrp="1"/>
          </p:cNvSpPr>
          <p:nvPr>
            <p:ph type="body" idx="1"/>
          </p:nvPr>
        </p:nvSpPr>
        <p:spPr>
          <a:xfrm>
            <a:off x="819150" y="185356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sz="2330" b="1" dirty="0">
                <a:latin typeface="Times New Roman"/>
                <a:ea typeface="Times New Roman"/>
                <a:cs typeface="Times New Roman"/>
                <a:sym typeface="Times New Roman"/>
              </a:rPr>
              <a:t>Σ</a:t>
            </a:r>
            <a:r>
              <a:rPr lang="el-GR" sz="2330" b="1" dirty="0">
                <a:latin typeface="Times New Roman"/>
                <a:ea typeface="Times New Roman"/>
                <a:cs typeface="Times New Roman"/>
                <a:sym typeface="Times New Roman"/>
              </a:rPr>
              <a:t>ύντομη Περιγραφή Ιδέας</a:t>
            </a:r>
            <a:r>
              <a:rPr lang="el" sz="2330" dirty="0">
                <a:latin typeface="Times New Roman"/>
                <a:ea typeface="Times New Roman"/>
                <a:cs typeface="Times New Roman"/>
                <a:sym typeface="Times New Roman"/>
              </a:rPr>
              <a:t> (έως 300 </a:t>
            </a:r>
            <a:r>
              <a:rPr lang="el-GR" sz="2330" dirty="0">
                <a:latin typeface="Times New Roman"/>
                <a:ea typeface="Times New Roman"/>
                <a:cs typeface="Times New Roman"/>
                <a:sym typeface="Times New Roman"/>
              </a:rPr>
              <a:t>χαρακτήρες</a:t>
            </a:r>
            <a:r>
              <a:rPr lang="el" sz="2330" dirty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..................................................................................................</a:t>
            </a:r>
            <a:r>
              <a:rPr lang="el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  <a:r>
              <a:rPr lang="en-GB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........................................................................................................</a:t>
            </a:r>
            <a:r>
              <a:rPr lang="el-GR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...................................................................................................................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26B5B6-4F11-98CF-19A3-8E8713D7E0C5}"/>
              </a:ext>
            </a:extLst>
          </p:cNvPr>
          <p:cNvSpPr txBox="1"/>
          <p:nvPr/>
        </p:nvSpPr>
        <p:spPr>
          <a:xfrm>
            <a:off x="321375" y="4579668"/>
            <a:ext cx="2939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Αποστολή αίτησης στο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tto@hua.gr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 txBox="1">
            <a:spLocks noGrp="1"/>
          </p:cNvSpPr>
          <p:nvPr>
            <p:ph type="title"/>
          </p:nvPr>
        </p:nvSpPr>
        <p:spPr>
          <a:xfrm>
            <a:off x="819150" y="263675"/>
            <a:ext cx="7505700" cy="6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Ομάδα</a:t>
            </a:r>
            <a:endParaRPr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" name="Google Shape;143;p15"/>
          <p:cNvSpPr txBox="1">
            <a:spLocks noGrp="1"/>
          </p:cNvSpPr>
          <p:nvPr>
            <p:ph type="body" idx="1"/>
          </p:nvPr>
        </p:nvSpPr>
        <p:spPr>
          <a:xfrm>
            <a:off x="321376" y="3665695"/>
            <a:ext cx="8501249" cy="780600"/>
          </a:xfrm>
          <a:prstGeom prst="rect">
            <a:avLst/>
          </a:prstGeom>
          <a:ln w="3175">
            <a:solidFill>
              <a:schemeClr val="bg2"/>
            </a:solidFill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Mentor/ </a:t>
            </a:r>
            <a:r>
              <a:rPr lang="el-GR" sz="1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Σύμβουλος/ </a:t>
            </a:r>
            <a:r>
              <a:rPr lang="en-GB" sz="1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Coach </a:t>
            </a:r>
            <a:r>
              <a:rPr lang="el-GR" sz="1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Ομάδας (</a:t>
            </a:r>
            <a:r>
              <a:rPr lang="el" sz="1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Ονοματεπώνυμο, </a:t>
            </a:r>
            <a:r>
              <a:rPr lang="en-GB" sz="1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el-GR" sz="1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ιδιότητα</a:t>
            </a:r>
            <a:r>
              <a:rPr lang="el" sz="12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" sz="12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....................................................................................................................................................................................................................</a:t>
            </a:r>
            <a:endParaRPr sz="12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4" name="Google Shape;144;p15"/>
          <p:cNvGraphicFramePr/>
          <p:nvPr>
            <p:extLst>
              <p:ext uri="{D42A27DB-BD31-4B8C-83A1-F6EECF244321}">
                <p14:modId xmlns:p14="http://schemas.microsoft.com/office/powerpoint/2010/main" val="3153627198"/>
              </p:ext>
            </p:extLst>
          </p:nvPr>
        </p:nvGraphicFramePr>
        <p:xfrm>
          <a:off x="321375" y="894275"/>
          <a:ext cx="8501250" cy="2673638"/>
        </p:xfrm>
        <a:graphic>
          <a:graphicData uri="http://schemas.openxmlformats.org/drawingml/2006/table">
            <a:tbl>
              <a:tblPr>
                <a:noFill/>
                <a:tableStyleId>{DABB0A8D-279E-4DF1-8FD5-E45695161379}</a:tableStyleId>
              </a:tblPr>
              <a:tblGrid>
                <a:gridCol w="679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1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3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6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88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Μέλος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Ονοματεπώνυμο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 Επικοινωνίας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Ιδιότητα </a:t>
                      </a:r>
                      <a:r>
                        <a:rPr lang="el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(Προπτυχιακός/Μεταπτυχιακός/Υποψήφιος διδάκτορας/Άλλο)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53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53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53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537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 sz="12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sz="12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5B6C4FF-BA58-6D15-9742-791460EF443D}"/>
              </a:ext>
            </a:extLst>
          </p:cNvPr>
          <p:cNvSpPr txBox="1"/>
          <p:nvPr/>
        </p:nvSpPr>
        <p:spPr>
          <a:xfrm>
            <a:off x="321375" y="4579668"/>
            <a:ext cx="29399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Αποστολή αίτησης στο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tto@hua.gr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88</Words>
  <Application>Microsoft Office PowerPoint</Application>
  <PresentationFormat>On-screen Show (16:9)</PresentationFormat>
  <Paragraphs>20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Nunito</vt:lpstr>
      <vt:lpstr>Times New Roman</vt:lpstr>
      <vt:lpstr>Shift</vt:lpstr>
      <vt:lpstr>Διαγωνισμός Καινοτομίας και Επιχειρηματικότητας</vt:lpstr>
      <vt:lpstr>Τίτλος Ιδέας ........................................................................................................</vt:lpstr>
      <vt:lpstr>Ομάδα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Διαγωνισμός Καινοτομίας και Επιχειρηματικότητας 2024</dc:title>
  <dc:creator>Cleri</dc:creator>
  <cp:lastModifiedBy>cleri bar</cp:lastModifiedBy>
  <cp:revision>1</cp:revision>
  <dcterms:modified xsi:type="dcterms:W3CDTF">2024-05-01T14:06:14Z</dcterms:modified>
</cp:coreProperties>
</file>